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djęcia stockowe: flaga polski, flagi, polska flaga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892480" cy="460851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Comic Sans MS" pitchFamily="66" charset="0"/>
              </a:rPr>
              <a:t>Konstytucja 3 maja</a:t>
            </a:r>
            <a:endParaRPr lang="pl-PL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6021288"/>
            <a:ext cx="7854696" cy="64807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Comic Sans MS" pitchFamily="66" charset="0"/>
              </a:rPr>
              <a:t>Zosia Pietrzykowska 8A</a:t>
            </a:r>
            <a:endParaRPr lang="pl-PL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938" name="AutoShape 2" descr="Atena Fabryka Przygód FLAGA POLSKI 110x70 cm - Ceny i opinie - Cene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67544" y="7647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Projekt został odczytamy przed salą, na której zasiadała zaledwie 1/3 posłów. 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Konstytucję przyjęto po 7 godzinach obrad.</a:t>
            </a: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56326" name="Picture 6" descr="Konstytucja 3 maja jest kulturowym zabytkiem. W przeciwieństwie do  amerykański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53650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188640"/>
            <a:ext cx="8964488" cy="281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omic Sans MS" pitchFamily="66" charset="0"/>
              </a:rPr>
              <a:t>Łagodna rewolucja –</a:t>
            </a:r>
            <a:r>
              <a:rPr lang="pl-PL" sz="2000" dirty="0" smtClean="0">
                <a:latin typeface="Comic Sans MS" pitchFamily="66" charset="0"/>
              </a:rPr>
              <a:t> Konstytucja nie wywracała ustroju ówczesnej Polski, lecz wprowadzała w nim istotne modyfikacje. Była wynikiem kompromisu pomiędzy monarchistyczno – konstytucyjnym programem króla Stanisława Augusta a śmiałym, republikańskim programem przywódców stronnictwa patriotycznego – Ignacego Potockiego, Stanisława Małachowskiego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i Hugona Kołłątaja.</a:t>
            </a:r>
            <a:endParaRPr lang="pl-PL" sz="2000" dirty="0">
              <a:latin typeface="Comic Sans MS" pitchFamily="66" charset="0"/>
            </a:endParaRPr>
          </a:p>
        </p:txBody>
      </p:sp>
      <p:pic>
        <p:nvPicPr>
          <p:cNvPr id="55298" name="Picture 2" descr="Konstytucja 3 Maja w obrazach (c.d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51520" y="54868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omic Sans MS" pitchFamily="66" charset="0"/>
              </a:rPr>
              <a:t>Ustrój – </a:t>
            </a:r>
            <a:r>
              <a:rPr lang="pl-PL" sz="2000" dirty="0" smtClean="0">
                <a:latin typeface="Comic Sans MS" pitchFamily="66" charset="0"/>
              </a:rPr>
              <a:t>Przewidziany przez Konstytucję ustrój można określić mianem konstytucyjnej monarchii stanowej. Wzmacniała władzę wykonawczą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i osłabiała pozycję magnatów. Nie znosiła ona poddaństwa. Zapewniała również pełną wolność osobistą osiedleńcom.</a:t>
            </a:r>
            <a:endParaRPr lang="pl-PL" sz="2000" dirty="0">
              <a:latin typeface="Comic Sans MS" pitchFamily="66" charset="0"/>
            </a:endParaRPr>
          </a:p>
        </p:txBody>
      </p:sp>
      <p:pic>
        <p:nvPicPr>
          <p:cNvPr id="66562" name="Picture 2" descr="245 lata temu rozpoczął się Sejm Rozbiorowy - Historia - polskieradio24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4248472" cy="284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67544" y="54868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omic Sans MS" pitchFamily="66" charset="0"/>
              </a:rPr>
              <a:t>Zmiany polityczne</a:t>
            </a:r>
            <a:r>
              <a:rPr lang="pl-PL" sz="2000" dirty="0" smtClean="0">
                <a:latin typeface="Comic Sans MS" pitchFamily="66" charset="0"/>
              </a:rPr>
              <a:t> – Istotne modyfikacje nastąpiły w dziedzinie ustroju politycznego państwa. Zniesione zostały “liberum veto”, poselskie konfederacje i sejmy skonfederowane (na których, według wcześniejszych rozwiązań zasada “liberum veto” nie obowiązywała).</a:t>
            </a:r>
            <a:endParaRPr lang="pl-PL" sz="2000" dirty="0">
              <a:latin typeface="Comic Sans MS" pitchFamily="66" charset="0"/>
            </a:endParaRPr>
          </a:p>
        </p:txBody>
      </p:sp>
      <p:pic>
        <p:nvPicPr>
          <p:cNvPr id="65538" name="Picture 2" descr="Konstytucja 3 maja historia, ciekawostki. Co poszło nie tak? - Historia -  Newsweek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4000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3528" y="76470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Monarchia dziedziczna</a:t>
            </a:r>
            <a:r>
              <a:rPr lang="pl-PL" sz="2400" dirty="0" smtClean="0">
                <a:latin typeface="Comic Sans MS" pitchFamily="66" charset="0"/>
              </a:rPr>
              <a:t> – Inną rewolucyjną –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i bynajmniej nie demokratyczną – zmianą ustrojową było zniesienie wolnej elekcji i wprowadzenie monarchii dziedzicznej.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64514" name="Picture 2" descr="Czy liberum veto doprowadziło do upadku Rzeczypospolitej? | TwojaHistori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4176465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95536" y="62068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Tolerancja religijna – </a:t>
            </a:r>
            <a:r>
              <a:rPr lang="pl-PL" sz="2400" dirty="0" smtClean="0">
                <a:latin typeface="Comic Sans MS" pitchFamily="66" charset="0"/>
              </a:rPr>
              <a:t>Swoistym kompromisem była zasada tolerancji religijnej. Wprawdzie odstępstwo od katolicyzmu miało być nadal uznawane za przestępstwo, lecz poza tym wyjątkiem prześladowania religijne zostały zakazane.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72706" name="Picture 2" descr="Konstytucja 3 m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3672408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47667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latin typeface="Comic Sans MS" pitchFamily="66" charset="0"/>
              </a:rPr>
              <a:t>Była radykalną próbą naprawy państwa osłabionego po pierwszym rozbiorze Polski, w wyniku którego Polska i Litwa straciły 211 tys. km kwadratowych i 4,5 miliona ludności.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71682" name="Picture 2" descr="Obchody rocznicy Konstytucji 3 m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73016"/>
            <a:ext cx="468052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95536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latin typeface="Comic Sans MS" pitchFamily="66" charset="0"/>
              </a:rPr>
              <a:t>Polskę trawiła korupcja, nepotyzm, warcholstwo, bałagan prawny, anarchia magnaterii i impotencja monarchii. Tworzona była w desperacji i w obliczu lęku przed pełną utratą niepodległości.</a:t>
            </a: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51520" y="4046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latin typeface="Comic Sans MS" pitchFamily="66" charset="0"/>
              </a:rPr>
              <a:t>Konstytucja 3 Maja przywróciła Polakom nadzieję i poczucie odpowiedzialności za swój kraj. Niestety na krótko. Doszło do wybuchu wojny domowej w Polsce i interwencji zagranicznej (w tym Targowica) i dalszych rozbiorów Polski.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69636" name="Picture 4" descr="https://upload.wikimedia.org/wikipedia/commons/thumb/3/30/Medal_commemorating_Constitution_of_May_3%2C_1791.png/220px-Medal_commemorating_Constitution_of_May_3%2C_17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352839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115616" y="692696"/>
            <a:ext cx="6696744" cy="83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latin typeface="Comic Sans MS" pitchFamily="66" charset="0"/>
              </a:rPr>
              <a:t>Twórcy konstytucji 3 maja</a:t>
            </a:r>
            <a:endParaRPr lang="pl-PL" sz="3600" b="1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234888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 smtClean="0">
                <a:latin typeface="Comic Sans MS" pitchFamily="66" charset="0"/>
              </a:rPr>
              <a:t>Stanisław 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August Poniatowski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68610" name="Picture 2" descr="https://chwalazapomniana.pl/wp-content/uploads/2020/05/Stanis%C5%82aw_August_Poniatowski_by_Johann_Baptist_Lam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1656184" cy="280831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699792" y="270892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 smtClean="0">
                <a:latin typeface="Comic Sans MS" pitchFamily="66" charset="0"/>
              </a:rPr>
              <a:t>Ignacy Potocki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68614" name="Picture 6" descr="Ignacy Potocki (1750-1809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73016"/>
            <a:ext cx="1728192" cy="2808312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220072" y="2636912"/>
            <a:ext cx="162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b="1" dirty="0" smtClean="0"/>
              <a:t>Hugo </a:t>
            </a:r>
            <a:r>
              <a:rPr lang="pl-PL" b="1" dirty="0" smtClean="0">
                <a:latin typeface="Comic Sans MS" pitchFamily="66" charset="0"/>
              </a:rPr>
              <a:t>Kołłątaj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68616" name="Picture 8" descr="https://chwalazapomniana.pl/wp-content/uploads/2020/05/Huga_Ka%C5%82antaj._%D0%93%D1%83%D0%B3%D0%B0_%D0%9A%D0%B0%D0%BB%D0%B0%D0%BD%D1%82%D0%B0%D0%B9_XI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1728192" cy="288032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7164288" y="2492896"/>
            <a:ext cx="21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 smtClean="0">
                <a:latin typeface="Comic Sans MS" pitchFamily="66" charset="0"/>
              </a:rPr>
              <a:t>Stanisław</a:t>
            </a:r>
            <a:r>
              <a:rPr lang="pl-PL" b="1" dirty="0" smtClean="0"/>
              <a:t> </a:t>
            </a:r>
            <a:r>
              <a:rPr lang="pl-PL" b="1" dirty="0" smtClean="0">
                <a:latin typeface="Comic Sans MS" pitchFamily="66" charset="0"/>
              </a:rPr>
              <a:t>Małachowsk</a:t>
            </a:r>
            <a:r>
              <a:rPr lang="pl-PL" b="1" dirty="0" smtClean="0"/>
              <a:t>i</a:t>
            </a:r>
            <a:endParaRPr lang="pl-PL" b="1" dirty="0"/>
          </a:p>
        </p:txBody>
      </p:sp>
      <p:pic>
        <p:nvPicPr>
          <p:cNvPr id="68620" name="Picture 12" descr="Plik:Lampi Stanisław Małachowski.jpg – Wikipedia, wolna encyklo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573016"/>
            <a:ext cx="165618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39552" y="548680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3 maja 2021 w Polsce obchodzimy 230 rocznicę uchwalenia Konstytucji 3 Maja. Święto Konstytucji zostało wprowadzone na pamiątkę uchwalenia przez Sejm Rzeczypospolitej Obojga Narodów konstytucji 3 Maja w 1791 roku.</a:t>
            </a:r>
          </a:p>
          <a:p>
            <a:pPr algn="ctr"/>
            <a:r>
              <a:rPr lang="pl-PL" sz="2800" b="1" dirty="0" smtClean="0">
                <a:latin typeface="Comic Sans MS" pitchFamily="66" charset="0"/>
              </a:rPr>
              <a:t> </a:t>
            </a:r>
            <a:endParaRPr lang="pl-PL" sz="2800" b="1" dirty="0">
              <a:latin typeface="Comic Sans MS" pitchFamily="66" charset="0"/>
            </a:endParaRPr>
          </a:p>
        </p:txBody>
      </p:sp>
      <p:pic>
        <p:nvPicPr>
          <p:cNvPr id="63490" name="Picture 2" descr="Powiat Kamieński - ikamien.pl » 229. rocznica uchwalenia Konstytucji 3 M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73016"/>
            <a:ext cx="4176464" cy="303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55576" y="2348880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 smtClean="0">
                <a:latin typeface="Comic Sans MS" pitchFamily="66" charset="0"/>
              </a:rPr>
              <a:t>Julian </a:t>
            </a:r>
            <a:r>
              <a:rPr lang="pl-PL" b="1" dirty="0" smtClean="0">
                <a:latin typeface="Comic Sans MS" pitchFamily="66" charset="0"/>
              </a:rPr>
              <a:t>Ursyn</a:t>
            </a:r>
            <a:r>
              <a:rPr lang="pl-PL" b="1" dirty="0" smtClean="0">
                <a:latin typeface="Comic Sans MS" pitchFamily="66" charset="0"/>
              </a:rPr>
              <a:t/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 Niemcewicz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67586" name="Picture 2" descr="https://chwalazapomniana.pl/wp-content/uploads/2020/05/Juljan_Ursyn_Niamcevi%C4%8D._%D0%AE%D0%BB%D1%8C%D1%8F%D0%BD_%D0%A3%D1%80%D1%81%D1%8B%D0%BD_%D0%9D%D1%8F%D0%BC%D1%86%D1%8D%D0%B2%D1%96%D1%87_J._Lampi_1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1800200" cy="278092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563888" y="2492896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b="1" dirty="0" err="1" smtClean="0">
                <a:latin typeface="Comic Sans MS" pitchFamily="66" charset="0"/>
              </a:rPr>
              <a:t>Scipione</a:t>
            </a:r>
            <a:r>
              <a:rPr lang="pl-PL" b="1" dirty="0" smtClean="0">
                <a:latin typeface="Comic Sans MS" pitchFamily="66" charset="0"/>
              </a:rPr>
              <a:t> </a:t>
            </a:r>
            <a:r>
              <a:rPr lang="pl-PL" b="1" dirty="0" err="1" smtClean="0">
                <a:latin typeface="Comic Sans MS" pitchFamily="66" charset="0"/>
              </a:rPr>
              <a:t>Piattoli</a:t>
            </a:r>
            <a:r>
              <a:rPr lang="pl-PL" b="1" dirty="0" smtClean="0">
                <a:latin typeface="Comic Sans MS" pitchFamily="66" charset="0"/>
              </a:rPr>
              <a:t> 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67588" name="AutoShape 4" descr="Postacie związane z gminą - Gmina Kras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588224" y="249289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 smtClean="0">
                <a:latin typeface="Comic Sans MS" pitchFamily="66" charset="0"/>
              </a:rPr>
              <a:t>Stanisław Staszic 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115616" y="76470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Comic Sans MS" pitchFamily="66" charset="0"/>
              </a:rPr>
              <a:t>Twórcy konstytucji 3 maja</a:t>
            </a:r>
            <a:endParaRPr lang="pl-PL" sz="3200" b="1" dirty="0">
              <a:latin typeface="Comic Sans MS" pitchFamily="66" charset="0"/>
            </a:endParaRPr>
          </a:p>
        </p:txBody>
      </p:sp>
      <p:pic>
        <p:nvPicPr>
          <p:cNvPr id="2050" name="Picture 2" descr="XIV LO im. Stanisława Staszica w Warszaw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645024"/>
            <a:ext cx="1800200" cy="2846090"/>
          </a:xfrm>
          <a:prstGeom prst="rect">
            <a:avLst/>
          </a:prstGeom>
          <a:noFill/>
        </p:spPr>
      </p:pic>
      <p:sp>
        <p:nvSpPr>
          <p:cNvPr id="2052" name="AutoShape 4" descr="Scipione Piattol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Scipione Piattol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Scipione Piattoli – Wikipedia, wolna encyklo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645024"/>
            <a:ext cx="2088232" cy="283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67588" name="AutoShape 4" descr="Postacie związane z gminą - Gmina Kras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0" y="188640"/>
            <a:ext cx="9144000" cy="234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omic Sans MS" pitchFamily="66" charset="0"/>
              </a:rPr>
              <a:t>CIEKAWOSTKA 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latin typeface="Comic Sans MS" pitchFamily="66" charset="0"/>
              </a:rPr>
              <a:t>W</a:t>
            </a:r>
            <a:r>
              <a:rPr lang="pl-PL" sz="2000" dirty="0" smtClean="0">
                <a:latin typeface="Comic Sans MS" pitchFamily="66" charset="0"/>
              </a:rPr>
              <a:t> Archiwum Głównym Akt Dawnych przechowywane są trzy oryginalne rękopisy Konstytucji 3 maja. Rękopisy Konstytucji nie stanowią wyodrębnionej pozycji (osobnej książki) lecz wchodzą w skład obszernych ksiąg zawierających zestawy dokumentów z tamtej epoki.</a:t>
            </a:r>
            <a:endParaRPr lang="pl-PL" sz="2000" dirty="0">
              <a:latin typeface="Comic Sans MS" pitchFamily="66" charset="0"/>
            </a:endParaRPr>
          </a:p>
        </p:txBody>
      </p:sp>
      <p:pic>
        <p:nvPicPr>
          <p:cNvPr id="73730" name="Picture 2" descr="https://upload.wikimedia.org/wikipedia/commons/thumb/1/18/Konstytucja_3_maja_rekopis_1.jpg/800px-Konstytucja_3_maja_rekopi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2520280" cy="3240360"/>
          </a:xfrm>
          <a:prstGeom prst="rect">
            <a:avLst/>
          </a:prstGeom>
          <a:noFill/>
        </p:spPr>
      </p:pic>
      <p:pic>
        <p:nvPicPr>
          <p:cNvPr id="73734" name="Picture 6" descr="https://upload.wikimedia.org/wikipedia/commons/thumb/e/e1/Konstytucja_3_maja_rekopis_3.jpg/800px-Konstytucja_3_maja_rekopi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2592288" cy="3168352"/>
          </a:xfrm>
          <a:prstGeom prst="rect">
            <a:avLst/>
          </a:prstGeom>
          <a:noFill/>
        </p:spPr>
      </p:pic>
      <p:pic>
        <p:nvPicPr>
          <p:cNvPr id="73736" name="Picture 8" descr="https://upload.wikimedia.org/wikipedia/commons/thumb/6/6f/Konstytucja_3_maja_rekopis_2.jpg/800px-Konstytucja_3_maja_rekopis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56992"/>
            <a:ext cx="259228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3456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700" b="1" dirty="0" smtClean="0">
                <a:latin typeface="Comic Sans MS" pitchFamily="66" charset="0"/>
              </a:rPr>
              <a:t>Ustawa Rządowa, znana dziś jako Konstytucja </a:t>
            </a:r>
            <a:br>
              <a:rPr lang="pl-PL" sz="2700" b="1" dirty="0" smtClean="0">
                <a:latin typeface="Comic Sans MS" pitchFamily="66" charset="0"/>
              </a:rPr>
            </a:br>
            <a:r>
              <a:rPr lang="pl-PL" sz="2700" b="1" dirty="0" smtClean="0">
                <a:latin typeface="Comic Sans MS" pitchFamily="66" charset="0"/>
              </a:rPr>
              <a:t>3 Maja, została uchwalona w 1791 roku przez Sejm 4-letni w celu reformy niewydolnego polskiego ustroju politycznego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8914" name="Picture 2" descr="Konstytucja 3 Maja - Radio Pozna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424847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83568" y="836712"/>
            <a:ext cx="7992888" cy="131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>
                <a:latin typeface="Comic Sans MS" pitchFamily="66" charset="0"/>
              </a:rPr>
              <a:t>Była pierwszą w Europie i drugą na świecie, niezwykle postępową konstytucją.</a:t>
            </a:r>
            <a:endParaRPr lang="pl-PL" sz="2800" b="1" dirty="0">
              <a:latin typeface="Comic Sans MS" pitchFamily="66" charset="0"/>
            </a:endParaRPr>
          </a:p>
        </p:txBody>
      </p:sp>
      <p:pic>
        <p:nvPicPr>
          <p:cNvPr id="9" name="Picture 2" descr="https://polonia.nl/wp-content/uploads/2018/05/Jan-Matejko_-Konstytucja_3_Maja.-fot-National-Museum-of-Poland-Wikipedia-696x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Dzień ten został uznany za święto już 5 maja 1791 roku. Po odzyskaniu przez Polskę niepodległości, 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w 1918 r. Sejm przywrócił to święto. Władze zakazywały obchodzenia Święta Konstytucji także od 1944 do 1990 r. 2 maja obywatele musieli zdejmować flagi, tak aby 3 maja nie było ich widać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pic>
        <p:nvPicPr>
          <p:cNvPr id="62468" name="Picture 4" descr="GC78BFV ulica Konstytucji 3 Maja (Traditional Cache) in Kujawsko-Pomorskie,  Poland created by yaro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4638675" cy="2869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54868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Święto Narodowe Trzeciego Maja przywrócono ustawą 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z 6 kwietnia 1990 roku (weszła w życie 28 kwietnia). Pierwsze uroczyste obchody święta 3 maja odbyły się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 w Warszawie na Placu Zamkowym w 1990 roku.</a:t>
            </a: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5" name="Picture 2" descr="Będzie jeden wspólny Marsz Niepodległości - wGospodarce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464400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3528" y="26064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3 maja to dzień wolny od pracy. 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Obchodzi się go w całej Polsce, poprzez organizowanie różnych wydarzeń patriotycznych 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tj. marszy z flagami, składania kwiatów i uroczystych mszy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pic>
        <p:nvPicPr>
          <p:cNvPr id="59398" name="Picture 6" descr="https://wkrakowie2012.files.wordpress.com/2012/05/23.jpg?w=614&amp;h=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960440" cy="2520280"/>
          </a:xfrm>
          <a:prstGeom prst="rect">
            <a:avLst/>
          </a:prstGeom>
          <a:noFill/>
        </p:spPr>
      </p:pic>
      <p:pic>
        <p:nvPicPr>
          <p:cNvPr id="59400" name="Picture 8" descr="Oficjalna strona Prezydenta Rzeczypospolitej Polskiej / Aktualności / 100.  Rocznica Odzyskania Niepodległości RP / Aktualności / Udział Prezydenta w  obchodach Narodowego Święta Niepodległości [PL/EN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3528" y="40466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3 maja 1791 roku dokonano w Polsce konstytucyjnego zamachu stanu. Nie inaczej można bowiem określić sposób, w jaki uchwalono Ustawę Rządową, która do historii przeszła jako Konstytucja 3 Maja.</a:t>
            </a:r>
            <a:endParaRPr lang="pl-PL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Grunge Bandery Poland Polska Flaga Z Grunge Teksturą Obraz Stock - Obraz  złożonej z roczniki, tekstura: 923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3528" y="47667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latin typeface="Comic Sans MS" pitchFamily="66" charset="0"/>
              </a:rPr>
              <a:t>Jej projekt przygotowywany był w tajemnicy wobec większości posłów. Ostateczny projekt konstytucji zredagowany został 25 III 1791 roku przez przywódcę tzw. stronnictwa patriotycznego, 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ks. Hugo Kołłątaja.</a:t>
            </a:r>
            <a:endParaRPr lang="pl-PL" sz="2400" b="1" dirty="0">
              <a:latin typeface="Comic Sans MS" pitchFamily="66" charset="0"/>
            </a:endParaRPr>
          </a:p>
        </p:txBody>
      </p:sp>
      <p:sp>
        <p:nvSpPr>
          <p:cNvPr id="57346" name="AutoShape 2" descr="Jak grupa spiskowców uchwaliła Konstytucję 3 Maja - kulisy mało znanej  historii, o której rzadko się wspomina - Niezłomni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7348" name="AutoShape 4" descr="Jak grupa spiskowców uchwaliła Konstytucję 3 Maja - kulisy mało znanej  historii, o której rzadko się wspomina - Niezłomni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7350" name="Picture 6" descr="200. rocznica śmierci Hugona Kołłątaja | dzieje.pl - Historia Pol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374441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262</Words>
  <Application>Microsoft Office PowerPoint</Application>
  <PresentationFormat>Pokaz na ekranie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Konstytucja 3 maja</vt:lpstr>
      <vt:lpstr>Slajd 2</vt:lpstr>
      <vt:lpstr>Ustawa Rządowa, znana dziś jako Konstytucja  3 Maja, została uchwalona w 1791 roku przez Sejm 4-letni w celu reformy niewydolnego polskiego ustroju politycznego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 </dc:title>
  <dc:creator>Patrycja &amp; Radek</dc:creator>
  <cp:lastModifiedBy>Patrycja &amp; Radek</cp:lastModifiedBy>
  <cp:revision>35</cp:revision>
  <dcterms:created xsi:type="dcterms:W3CDTF">2021-03-30T16:09:37Z</dcterms:created>
  <dcterms:modified xsi:type="dcterms:W3CDTF">2021-04-09T09:27:54Z</dcterms:modified>
</cp:coreProperties>
</file>